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239A6"/>
    <a:srgbClr val="EBEBEB"/>
    <a:srgbClr val="55C9F3"/>
    <a:srgbClr val="D9F0FA"/>
    <a:srgbClr val="FFCF03"/>
    <a:srgbClr val="3465B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4" d="100"/>
          <a:sy n="74" d="100"/>
        </p:scale>
        <p:origin x="54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F4EA5-4825-4172-85B5-160DB5671E18}" type="datetimeFigureOut">
              <a:rPr lang="pt-BR" smtClean="0"/>
              <a:t>05/11/2025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5C190-6D91-477D-A489-9BEC00F56D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442900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F4EA5-4825-4172-85B5-160DB5671E18}" type="datetimeFigureOut">
              <a:rPr lang="pt-BR" smtClean="0"/>
              <a:t>05/11/2025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5C190-6D91-477D-A489-9BEC00F56D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660103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F4EA5-4825-4172-85B5-160DB5671E18}" type="datetimeFigureOut">
              <a:rPr lang="pt-BR" smtClean="0"/>
              <a:t>05/11/2025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5C190-6D91-477D-A489-9BEC00F56D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084257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F4EA5-4825-4172-85B5-160DB5671E18}" type="datetimeFigureOut">
              <a:rPr lang="pt-BR" smtClean="0"/>
              <a:t>05/11/2025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5C190-6D91-477D-A489-9BEC00F56D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640298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F4EA5-4825-4172-85B5-160DB5671E18}" type="datetimeFigureOut">
              <a:rPr lang="pt-BR" smtClean="0"/>
              <a:t>05/11/2025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5C190-6D91-477D-A489-9BEC00F56D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544350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F4EA5-4825-4172-85B5-160DB5671E18}" type="datetimeFigureOut">
              <a:rPr lang="pt-BR" smtClean="0"/>
              <a:t>05/11/2025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5C190-6D91-477D-A489-9BEC00F56D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78066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F4EA5-4825-4172-85B5-160DB5671E18}" type="datetimeFigureOut">
              <a:rPr lang="pt-BR" smtClean="0"/>
              <a:t>05/11/2025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5C190-6D91-477D-A489-9BEC00F56D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741950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F4EA5-4825-4172-85B5-160DB5671E18}" type="datetimeFigureOut">
              <a:rPr lang="pt-BR" smtClean="0"/>
              <a:t>05/11/2025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5C190-6D91-477D-A489-9BEC00F56D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116301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F4EA5-4825-4172-85B5-160DB5671E18}" type="datetimeFigureOut">
              <a:rPr lang="pt-BR" smtClean="0"/>
              <a:t>05/11/2025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5C190-6D91-477D-A489-9BEC00F56D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788435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F4EA5-4825-4172-85B5-160DB5671E18}" type="datetimeFigureOut">
              <a:rPr lang="pt-BR" smtClean="0"/>
              <a:t>05/11/2025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5C190-6D91-477D-A489-9BEC00F56D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327176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F4EA5-4825-4172-85B5-160DB5671E18}" type="datetimeFigureOut">
              <a:rPr lang="pt-BR" smtClean="0"/>
              <a:t>05/11/2025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5C190-6D91-477D-A489-9BEC00F56D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793068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7F4EA5-4825-4172-85B5-160DB5671E18}" type="datetimeFigureOut">
              <a:rPr lang="pt-BR" smtClean="0"/>
              <a:t>05/11/2025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95C190-6D91-477D-A489-9BEC00F56D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220385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239A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9" name="CaixaDeTexto 8"/>
          <p:cNvSpPr txBox="1"/>
          <p:nvPr/>
        </p:nvSpPr>
        <p:spPr>
          <a:xfrm>
            <a:off x="2796463" y="3133367"/>
            <a:ext cx="653820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4400" b="1" dirty="0" smtClean="0">
                <a:solidFill>
                  <a:srgbClr val="FFCF03"/>
                </a:solidFill>
              </a:rPr>
              <a:t>TÍTULO DA APRESENTAÇÃO</a:t>
            </a:r>
            <a:endParaRPr lang="pt-BR" sz="4400" b="1" dirty="0">
              <a:solidFill>
                <a:srgbClr val="FFCF03"/>
              </a:solidFill>
            </a:endParaRPr>
          </a:p>
        </p:txBody>
      </p:sp>
      <p:sp>
        <p:nvSpPr>
          <p:cNvPr id="10" name="CaixaDeTexto 9"/>
          <p:cNvSpPr txBox="1"/>
          <p:nvPr/>
        </p:nvSpPr>
        <p:spPr>
          <a:xfrm>
            <a:off x="2796463" y="3984083"/>
            <a:ext cx="549009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3200" b="1" dirty="0" smtClean="0">
                <a:solidFill>
                  <a:schemeClr val="bg1"/>
                </a:solidFill>
              </a:rPr>
              <a:t>SUBTÍTULO DA APRESENTAÇÃO</a:t>
            </a:r>
            <a:endParaRPr lang="pt-BR" sz="3200" b="1" dirty="0">
              <a:solidFill>
                <a:schemeClr val="bg1"/>
              </a:solidFill>
            </a:endParaRPr>
          </a:p>
        </p:txBody>
      </p:sp>
      <p:pic>
        <p:nvPicPr>
          <p:cNvPr id="3" name="Imagem 2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544"/>
          <a:stretch/>
        </p:blipFill>
        <p:spPr>
          <a:xfrm>
            <a:off x="0" y="5936060"/>
            <a:ext cx="12192000" cy="915501"/>
          </a:xfrm>
          <a:prstGeom prst="rect">
            <a:avLst/>
          </a:prstGeom>
        </p:spPr>
      </p:pic>
      <p:pic>
        <p:nvPicPr>
          <p:cNvPr id="4" name="Imagem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8681" y="536859"/>
            <a:ext cx="4648575" cy="11265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5759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0" y="0"/>
            <a:ext cx="12192000" cy="978946"/>
          </a:xfrm>
          <a:prstGeom prst="rect">
            <a:avLst/>
          </a:prstGeom>
          <a:solidFill>
            <a:srgbClr val="EBEB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" name="CaixaDeTexto 4"/>
          <p:cNvSpPr txBox="1"/>
          <p:nvPr/>
        </p:nvSpPr>
        <p:spPr>
          <a:xfrm>
            <a:off x="562205" y="304807"/>
            <a:ext cx="307205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000" b="1" dirty="0" smtClean="0">
                <a:solidFill>
                  <a:srgbClr val="002060"/>
                </a:solidFill>
              </a:rPr>
              <a:t>TÍTULO DA APRESENTAÇÃO</a:t>
            </a:r>
            <a:endParaRPr lang="pt-BR" sz="2000" b="1" dirty="0">
              <a:solidFill>
                <a:srgbClr val="002060"/>
              </a:solidFill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562205" y="608130"/>
            <a:ext cx="284141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600" b="1" dirty="0" smtClean="0">
                <a:solidFill>
                  <a:schemeClr val="accent1">
                    <a:lumMod val="75000"/>
                  </a:schemeClr>
                </a:solidFill>
              </a:rPr>
              <a:t>SUBTÍTULO DA APRESENTAÇÃO</a:t>
            </a:r>
            <a:endParaRPr lang="pt-BR" sz="16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12" name="Imagem 11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6860"/>
          <a:stretch/>
        </p:blipFill>
        <p:spPr>
          <a:xfrm>
            <a:off x="0" y="6522597"/>
            <a:ext cx="12192000" cy="335403"/>
          </a:xfrm>
          <a:prstGeom prst="rect">
            <a:avLst/>
          </a:prstGeom>
        </p:spPr>
      </p:pic>
      <p:pic>
        <p:nvPicPr>
          <p:cNvPr id="2" name="Imagem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47786" y="166318"/>
            <a:ext cx="2794018" cy="6770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8567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ângulo 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239A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12" name="Imagem 11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544"/>
          <a:stretch/>
        </p:blipFill>
        <p:spPr>
          <a:xfrm>
            <a:off x="0" y="5936060"/>
            <a:ext cx="12192000" cy="915501"/>
          </a:xfrm>
          <a:prstGeom prst="rect">
            <a:avLst/>
          </a:prstGeom>
        </p:spPr>
      </p:pic>
      <p:pic>
        <p:nvPicPr>
          <p:cNvPr id="5" name="Imagem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0478" y="2302488"/>
            <a:ext cx="4648575" cy="11265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9175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12</Words>
  <Application>Microsoft Office PowerPoint</Application>
  <PresentationFormat>Widescreen</PresentationFormat>
  <Paragraphs>4</Paragraphs>
  <Slides>3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Tema do Office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Usuario</dc:creator>
  <cp:lastModifiedBy>LENOVO</cp:lastModifiedBy>
  <cp:revision>6</cp:revision>
  <dcterms:created xsi:type="dcterms:W3CDTF">2023-04-11T15:18:18Z</dcterms:created>
  <dcterms:modified xsi:type="dcterms:W3CDTF">2025-11-05T15:16:26Z</dcterms:modified>
</cp:coreProperties>
</file>