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94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994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9411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943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06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946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171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97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10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36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514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BFDAB-3423-4211-94D5-6C40A0698888}" type="datetimeFigureOut">
              <a:rPr lang="pt-BR" smtClean="0"/>
              <a:t>19/06/2026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E7E94-F4D7-417F-8196-A12F26C111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26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417" y="1682492"/>
            <a:ext cx="3185166" cy="349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3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790" y="84331"/>
            <a:ext cx="1645105" cy="74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5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941" y="1749548"/>
            <a:ext cx="3182118" cy="335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288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LENOVO</dc:creator>
  <cp:lastModifiedBy>LENOVO</cp:lastModifiedBy>
  <cp:revision>1</cp:revision>
  <dcterms:created xsi:type="dcterms:W3CDTF">2026-06-19T14:52:12Z</dcterms:created>
  <dcterms:modified xsi:type="dcterms:W3CDTF">2026-06-19T14:52:52Z</dcterms:modified>
</cp:coreProperties>
</file>